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1" r:id="rId4"/>
    <p:sldId id="267" r:id="rId5"/>
    <p:sldId id="269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360" y="66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6EBD-9030-4A07-B280-F4708D55868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F8FB75-100E-4314-A699-9C04BAEFB7E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8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6EBD-9030-4A07-B280-F4708D55868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FB75-100E-4314-A699-9C04BAEFB7EA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41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6EBD-9030-4A07-B280-F4708D55868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FB75-100E-4314-A699-9C04BAEFB7E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16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6EBD-9030-4A07-B280-F4708D55868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FB75-100E-4314-A699-9C04BAEFB7EA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9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6EBD-9030-4A07-B280-F4708D55868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FB75-100E-4314-A699-9C04BAEFB7E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9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6EBD-9030-4A07-B280-F4708D55868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FB75-100E-4314-A699-9C04BAEFB7EA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1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6EBD-9030-4A07-B280-F4708D55868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FB75-100E-4314-A699-9C04BAEFB7EA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80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6EBD-9030-4A07-B280-F4708D55868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FB75-100E-4314-A699-9C04BAEFB7EA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85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6EBD-9030-4A07-B280-F4708D55868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FB75-100E-4314-A699-9C04BAEFB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0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6EBD-9030-4A07-B280-F4708D55868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FB75-100E-4314-A699-9C04BAEFB7EA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C246EBD-9030-4A07-B280-F4708D55868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FB75-100E-4314-A699-9C04BAEFB7EA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8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46EBD-9030-4A07-B280-F4708D55868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F8FB75-100E-4314-A699-9C04BAEFB7E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02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DE59F7-C4F2-466C-9FD5-20B07D2C52D2}"/>
              </a:ext>
            </a:extLst>
          </p:cNvPr>
          <p:cNvSpPr txBox="1"/>
          <p:nvPr/>
        </p:nvSpPr>
        <p:spPr>
          <a:xfrm>
            <a:off x="3786489" y="1422557"/>
            <a:ext cx="4619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LAPORAN PROGRES</a:t>
            </a:r>
          </a:p>
          <a:p>
            <a:pPr algn="ctr"/>
            <a:r>
              <a:rPr lang="en-US" sz="2800" b="1" dirty="0"/>
              <a:t>COASTAL RESILIENCE TOOLKIT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9464F-6872-4E1F-AEC1-48A515D864A0}"/>
              </a:ext>
            </a:extLst>
          </p:cNvPr>
          <p:cNvSpPr txBox="1"/>
          <p:nvPr/>
        </p:nvSpPr>
        <p:spPr>
          <a:xfrm>
            <a:off x="5268628" y="5345397"/>
            <a:ext cx="1728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SURAKARTA</a:t>
            </a:r>
            <a:endParaRPr lang="en-GB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29D4C-DD74-3584-BF88-0FFD9F105F32}"/>
              </a:ext>
            </a:extLst>
          </p:cNvPr>
          <p:cNvSpPr txBox="1"/>
          <p:nvPr/>
        </p:nvSpPr>
        <p:spPr>
          <a:xfrm>
            <a:off x="4590045" y="2966333"/>
            <a:ext cx="308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BUDI SISWANTO, </a:t>
            </a:r>
            <a:r>
              <a:rPr lang="en-US" b="1" dirty="0" err="1"/>
              <a:t>S.Pd</a:t>
            </a:r>
            <a:r>
              <a:rPr lang="en-US" b="1" dirty="0"/>
              <a:t>., </a:t>
            </a:r>
            <a:r>
              <a:rPr lang="en-US" b="1" dirty="0" err="1"/>
              <a:t>M.Ars</a:t>
            </a:r>
            <a:r>
              <a:rPr lang="en-US" b="1" dirty="0"/>
              <a:t>.</a:t>
            </a:r>
            <a:endParaRPr lang="en-ID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E0B2E-679C-6485-FA1B-5B44EF6CBA24}"/>
              </a:ext>
            </a:extLst>
          </p:cNvPr>
          <p:cNvSpPr txBox="1"/>
          <p:nvPr/>
        </p:nvSpPr>
        <p:spPr>
          <a:xfrm>
            <a:off x="1920913" y="3607115"/>
            <a:ext cx="8350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PUSAT PENELITIAN DAN PENGKAJIAN BENCANA (P3B) UNIVERESITAS SEBELAS MARET</a:t>
            </a:r>
          </a:p>
          <a:p>
            <a:pPr algn="ctr"/>
            <a:r>
              <a:rPr lang="en-US" b="1" dirty="0"/>
              <a:t>PROGRAM STUDI PENDIDIKAN TEKNIK BANGUNAN FKIP UNS</a:t>
            </a:r>
          </a:p>
          <a:p>
            <a:pPr algn="ctr"/>
            <a:r>
              <a:rPr lang="en-US" b="1" dirty="0"/>
              <a:t>UNIT PENGELOLA KULIAH KERJA NYATA UNIVERSITAS SEBELAS MARET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73351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075EE0-6982-465A-A081-33B4603205BE}"/>
              </a:ext>
            </a:extLst>
          </p:cNvPr>
          <p:cNvSpPr txBox="1"/>
          <p:nvPr/>
        </p:nvSpPr>
        <p:spPr>
          <a:xfrm>
            <a:off x="192706" y="84979"/>
            <a:ext cx="545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MODUL GEA &gt;&gt; 1.1. </a:t>
            </a:r>
            <a:r>
              <a:rPr lang="en-US" b="1" dirty="0" err="1"/>
              <a:t>Bahaya</a:t>
            </a:r>
            <a:r>
              <a:rPr lang="en-US" b="1" dirty="0"/>
              <a:t> dan </a:t>
            </a:r>
            <a:r>
              <a:rPr lang="en-US" b="1" dirty="0" err="1"/>
              <a:t>Tipe</a:t>
            </a:r>
            <a:r>
              <a:rPr lang="en-US" b="1" dirty="0"/>
              <a:t> </a:t>
            </a:r>
            <a:r>
              <a:rPr lang="en-US" b="1" dirty="0" err="1"/>
              <a:t>Kerusakan</a:t>
            </a:r>
            <a:r>
              <a:rPr lang="en-US" b="1" dirty="0"/>
              <a:t> Pantai 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781E2-2BB6-43D3-AAB6-082DF689BB07}"/>
              </a:ext>
            </a:extLst>
          </p:cNvPr>
          <p:cNvSpPr txBox="1"/>
          <p:nvPr/>
        </p:nvSpPr>
        <p:spPr>
          <a:xfrm>
            <a:off x="6429655" y="65986"/>
            <a:ext cx="59032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Modul GEA, 2020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D6747-D062-4F10-9361-2DD9774030FC}"/>
              </a:ext>
            </a:extLst>
          </p:cNvPr>
          <p:cNvSpPr txBox="1"/>
          <p:nvPr/>
        </p:nvSpPr>
        <p:spPr>
          <a:xfrm>
            <a:off x="6429655" y="2158684"/>
            <a:ext cx="534046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Perkembangan</a:t>
            </a:r>
            <a:r>
              <a:rPr lang="en-US" sz="1400" dirty="0"/>
              <a:t>:</a:t>
            </a:r>
          </a:p>
          <a:p>
            <a:r>
              <a:rPr lang="en-US" sz="1400" dirty="0"/>
              <a:t>Modul  Peta </a:t>
            </a:r>
            <a:r>
              <a:rPr lang="en-US" sz="1400" dirty="0" err="1"/>
              <a:t>Bahaya</a:t>
            </a:r>
            <a:r>
              <a:rPr lang="en-US" sz="1400" dirty="0"/>
              <a:t>  &gt;&gt; 100%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QGIS Graphical </a:t>
            </a:r>
            <a:r>
              <a:rPr lang="en-US" sz="1400" dirty="0" err="1"/>
              <a:t>Modeller</a:t>
            </a:r>
            <a:r>
              <a:rPr lang="en-US" sz="1400" dirty="0"/>
              <a:t> &gt;&gt; 100%</a:t>
            </a:r>
          </a:p>
          <a:p>
            <a:r>
              <a:rPr lang="en-US" sz="1400" dirty="0"/>
              <a:t>Trial  (</a:t>
            </a:r>
            <a:r>
              <a:rPr lang="en-US" sz="1400" dirty="0" err="1"/>
              <a:t>koherensi</a:t>
            </a:r>
            <a:r>
              <a:rPr lang="en-US" sz="1400" dirty="0"/>
              <a:t> </a:t>
            </a:r>
            <a:r>
              <a:rPr lang="en-US" sz="1400" dirty="0" err="1"/>
              <a:t>modul</a:t>
            </a:r>
            <a:r>
              <a:rPr lang="en-US" sz="1400" dirty="0"/>
              <a:t> dan GM) &gt;&gt;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QGIS Plugin &gt;&gt;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endParaRPr lang="en-GB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757322-09A4-441D-97CD-3BF5A296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655" y="566793"/>
            <a:ext cx="4424342" cy="1474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E564A0-C252-4E43-B01F-34205E2D7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26" y="3723476"/>
            <a:ext cx="3716884" cy="2787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049DC7-B93A-41C2-A717-4F1275FAB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911262"/>
            <a:ext cx="3466502" cy="2599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6C02F1-6CBD-4781-BC80-FBF06A513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592" y="3911262"/>
            <a:ext cx="3466503" cy="25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7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F97894-4DFC-422B-B401-7D3BF10EA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3" t="30730" r="22083" b="22951"/>
          <a:stretch/>
        </p:blipFill>
        <p:spPr>
          <a:xfrm>
            <a:off x="183607" y="1243253"/>
            <a:ext cx="5903294" cy="3354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D9112C-B1B7-4D02-A234-119EB19EFBED}"/>
              </a:ext>
            </a:extLst>
          </p:cNvPr>
          <p:cNvSpPr txBox="1"/>
          <p:nvPr/>
        </p:nvSpPr>
        <p:spPr>
          <a:xfrm>
            <a:off x="183607" y="814770"/>
            <a:ext cx="59032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Modul GEA, 2020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DC548-1271-4CB9-A633-C44A5201A8DE}"/>
              </a:ext>
            </a:extLst>
          </p:cNvPr>
          <p:cNvSpPr txBox="1"/>
          <p:nvPr/>
        </p:nvSpPr>
        <p:spPr>
          <a:xfrm>
            <a:off x="192706" y="84979"/>
            <a:ext cx="504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MODUL GEA &gt;&gt; 1.3. </a:t>
            </a:r>
            <a:r>
              <a:rPr lang="en-US" b="1" dirty="0" err="1"/>
              <a:t>Indeks</a:t>
            </a:r>
            <a:r>
              <a:rPr lang="en-US" b="1" dirty="0"/>
              <a:t> </a:t>
            </a:r>
            <a:r>
              <a:rPr lang="en-US" b="1" dirty="0" err="1"/>
              <a:t>Kerentanan</a:t>
            </a:r>
            <a:r>
              <a:rPr lang="en-US" b="1" dirty="0"/>
              <a:t> </a:t>
            </a:r>
            <a:r>
              <a:rPr lang="en-US" b="1" dirty="0" err="1"/>
              <a:t>Lingkungan</a:t>
            </a:r>
            <a:endParaRPr lang="en-GB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F12D96-3AE2-415A-94A8-0692B5A96861}"/>
              </a:ext>
            </a:extLst>
          </p:cNvPr>
          <p:cNvSpPr txBox="1"/>
          <p:nvPr/>
        </p:nvSpPr>
        <p:spPr>
          <a:xfrm>
            <a:off x="6254750" y="1184102"/>
            <a:ext cx="534046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Status</a:t>
            </a:r>
            <a:r>
              <a:rPr lang="en-US" sz="1400" dirty="0"/>
              <a:t>:</a:t>
            </a:r>
          </a:p>
          <a:p>
            <a:r>
              <a:rPr lang="en-US" sz="1400" dirty="0"/>
              <a:t>Modul  </a:t>
            </a:r>
            <a:r>
              <a:rPr lang="en-US" sz="1400" dirty="0" err="1"/>
              <a:t>Perhitungan</a:t>
            </a:r>
            <a:r>
              <a:rPr lang="en-US" sz="1400" dirty="0"/>
              <a:t> </a:t>
            </a:r>
            <a:r>
              <a:rPr lang="en-US" sz="1400" dirty="0" err="1"/>
              <a:t>Indeks</a:t>
            </a:r>
            <a:r>
              <a:rPr lang="en-US" sz="1400" dirty="0"/>
              <a:t> </a:t>
            </a:r>
            <a:r>
              <a:rPr lang="en-US" sz="1400" dirty="0" err="1"/>
              <a:t>Kerentanan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&gt;&gt; 100%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QGIS Graphical </a:t>
            </a:r>
            <a:r>
              <a:rPr lang="en-US" sz="1400" dirty="0" err="1"/>
              <a:t>Modeller</a:t>
            </a:r>
            <a:r>
              <a:rPr lang="en-US" sz="1400" dirty="0"/>
              <a:t> &gt;&gt; 100%</a:t>
            </a:r>
          </a:p>
          <a:p>
            <a:r>
              <a:rPr lang="en-US" sz="1400" dirty="0"/>
              <a:t>Trial  (</a:t>
            </a:r>
            <a:r>
              <a:rPr lang="en-US" sz="1400" dirty="0" err="1"/>
              <a:t>koherensi</a:t>
            </a:r>
            <a:r>
              <a:rPr lang="en-US" sz="1400" dirty="0"/>
              <a:t> </a:t>
            </a:r>
            <a:r>
              <a:rPr lang="en-US" sz="1400" dirty="0" err="1"/>
              <a:t>modul</a:t>
            </a:r>
            <a:r>
              <a:rPr lang="en-US" sz="1400" dirty="0"/>
              <a:t> dan GF) &gt;&gt; </a:t>
            </a:r>
            <a:r>
              <a:rPr lang="en-US" sz="1400" dirty="0" err="1"/>
              <a:t>dijadualkan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QGIS Plugin &gt;&gt;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8072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B7A523-9EF0-435F-B5C6-273526FB9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06" y="454311"/>
            <a:ext cx="6000750" cy="4524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1309D6-3436-4C7A-81F3-53C2B7C2AF91}"/>
              </a:ext>
            </a:extLst>
          </p:cNvPr>
          <p:cNvSpPr txBox="1"/>
          <p:nvPr/>
        </p:nvSpPr>
        <p:spPr>
          <a:xfrm>
            <a:off x="192706" y="84979"/>
            <a:ext cx="371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MODUL GEA &gt;&gt; 1.4. </a:t>
            </a:r>
            <a:r>
              <a:rPr lang="en-US" b="1" dirty="0" err="1"/>
              <a:t>Indeks</a:t>
            </a:r>
            <a:r>
              <a:rPr lang="en-US" b="1" dirty="0"/>
              <a:t> </a:t>
            </a:r>
            <a:r>
              <a:rPr lang="en-US" b="1" dirty="0" err="1"/>
              <a:t>Kapasitas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83DF-A93C-489F-8ACE-18B8992021B9}"/>
              </a:ext>
            </a:extLst>
          </p:cNvPr>
          <p:cNvSpPr txBox="1"/>
          <p:nvPr/>
        </p:nvSpPr>
        <p:spPr>
          <a:xfrm>
            <a:off x="372110" y="4978686"/>
            <a:ext cx="534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Status</a:t>
            </a:r>
            <a:r>
              <a:rPr lang="en-US" sz="1400" dirty="0"/>
              <a:t>:</a:t>
            </a:r>
          </a:p>
          <a:p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perencanaan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tim</a:t>
            </a:r>
            <a:r>
              <a:rPr lang="en-US" sz="1400" dirty="0"/>
              <a:t> internal</a:t>
            </a: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6E461-B1CC-4E37-894C-3E504FD29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32770" r="26146" b="19759"/>
          <a:stretch/>
        </p:blipFill>
        <p:spPr>
          <a:xfrm>
            <a:off x="6193456" y="628650"/>
            <a:ext cx="5937250" cy="32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0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D9B-341D-1142-E6A2-1CBD9664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RENCANA TINDAK LANJUT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BB992-B4DF-7C22-A522-C2F4E16C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Kedepan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mencoba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mengerjakan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kapsitas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dua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kapaistas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</a:p>
          <a:p>
            <a:pPr marL="542925" indent="-185738">
              <a:buFont typeface="Wingdings" panose="05000000000000000000" pitchFamily="2" charset="2"/>
              <a:buChar char="Ø"/>
            </a:pP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ndeks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kapasitas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kecamatan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2925" indent="-185738">
              <a:buFont typeface="Wingdings" panose="05000000000000000000" pitchFamily="2" charset="2"/>
              <a:buChar char="Ø"/>
            </a:pP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kapasitras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</a:t>
            </a:r>
          </a:p>
          <a:p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 yang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ditargetkan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semacam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tools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survey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khususunya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4251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DCA9A-912F-4945-3D88-53BEABA1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RENCANA AKSI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C7D8C-3108-C7DE-5FC0-8AD3F337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dan Menyusun form survey</a:t>
            </a:r>
          </a:p>
          <a:p>
            <a:r>
              <a:rPr lang="en-US" dirty="0"/>
              <a:t>DENGAN KEGIATAN Program KKN (</a:t>
            </a:r>
            <a:r>
              <a:rPr lang="en-US" dirty="0" err="1"/>
              <a:t>bentuk</a:t>
            </a:r>
            <a:r>
              <a:rPr lang="en-US" dirty="0"/>
              <a:t> form survey dan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isiannya</a:t>
            </a:r>
            <a:r>
              <a:rPr lang="en-US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9085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19AC-C2E0-0EBF-185B-06F1C703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SALAM TANGGUH</a:t>
            </a:r>
            <a:endParaRPr lang="en-ID" sz="4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B0050-4ED7-8BEC-F699-7B371460B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TERIMAKASIH</a:t>
            </a:r>
            <a:endParaRPr lang="en-ID" sz="4800" b="1" dirty="0"/>
          </a:p>
        </p:txBody>
      </p:sp>
    </p:spTree>
    <p:extLst>
      <p:ext uri="{BB962C8B-B14F-4D97-AF65-F5344CB8AC3E}">
        <p14:creationId xmlns:p14="http://schemas.microsoft.com/office/powerpoint/2010/main" val="28478628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295</TotalTime>
  <Words>201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RENCANA TINDAK LANJUT</vt:lpstr>
      <vt:lpstr>RENCANA AKSI</vt:lpstr>
      <vt:lpstr>SALAM TANGGUH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Wied</dc:creator>
  <cp:lastModifiedBy>User</cp:lastModifiedBy>
  <cp:revision>67</cp:revision>
  <dcterms:created xsi:type="dcterms:W3CDTF">2024-04-16T13:36:24Z</dcterms:created>
  <dcterms:modified xsi:type="dcterms:W3CDTF">2024-04-19T02:18:55Z</dcterms:modified>
</cp:coreProperties>
</file>